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63" r:id="rId6"/>
    <p:sldId id="264" r:id="rId7"/>
    <p:sldId id="265" r:id="rId8"/>
    <p:sldId id="268" r:id="rId9"/>
    <p:sldId id="266" r:id="rId10"/>
    <p:sldId id="269" r:id="rId11"/>
    <p:sldId id="267" r:id="rId12"/>
  </p:sldIdLst>
  <p:sldSz cx="18288000" cy="10287000"/>
  <p:notesSz cx="6858000" cy="9144000"/>
  <p:embeddedFontLst>
    <p:embeddedFont>
      <p:font typeface="メイリオ" panose="020B0604030504040204" pitchFamily="50" charset="-128"/>
      <p:regular r:id="rId14"/>
      <p:bold r:id="rId15"/>
      <p:italic r:id="rId16"/>
      <p:boldItalic r:id="rId17"/>
    </p:embeddedFont>
    <p:embeddedFont>
      <p:font typeface="游ゴシック" panose="020B0400000000000000" pitchFamily="50" charset="-128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EAC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B7268E1E-0E44-426D-905E-8AD9B19D2182}" type="datetimeFigureOut">
              <a:rPr lang="cs-CZ" smtClean="0"/>
              <a:pPr/>
              <a:t>05.12.2022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顧さんは？</a:t>
            </a:r>
          </a:p>
          <a:p>
            <a:pPr lvl="0"/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57" y="2324100"/>
            <a:ext cx="18288000" cy="4490356"/>
            <a:chOff x="0" y="0"/>
            <a:chExt cx="24384000" cy="5987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5987161"/>
            </a:xfrm>
            <a:custGeom>
              <a:avLst/>
              <a:gdLst/>
              <a:ahLst/>
              <a:cxnLst/>
              <a:rect l="l" t="t" r="r" b="b"/>
              <a:pathLst>
                <a:path w="24384000" h="5987161">
                  <a:moveTo>
                    <a:pt x="0" y="0"/>
                  </a:moveTo>
                  <a:lnTo>
                    <a:pt x="24384000" y="0"/>
                  </a:lnTo>
                  <a:lnTo>
                    <a:pt x="24384000" y="5987161"/>
                  </a:lnTo>
                  <a:lnTo>
                    <a:pt x="0" y="5987161"/>
                  </a:lnTo>
                  <a:close/>
                </a:path>
              </a:pathLst>
            </a:custGeom>
            <a:solidFill>
              <a:srgbClr val="3DA4B5"/>
            </a:solidFill>
          </p:spPr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9119F10-A0A5-C305-52E3-EE5AD77D9591}"/>
              </a:ext>
            </a:extLst>
          </p:cNvPr>
          <p:cNvSpPr txBox="1">
            <a:spLocks/>
          </p:cNvSpPr>
          <p:nvPr/>
        </p:nvSpPr>
        <p:spPr>
          <a:xfrm>
            <a:off x="403679" y="2324100"/>
            <a:ext cx="17480643" cy="22903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Chiba Campaign Daily Report</a:t>
            </a:r>
            <a:endParaRPr kumimoji="1" lang="ja-JP" altLang="en-US" sz="396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6D5AD71F-3A94-E07B-81FF-1D3F27C7B4CE}"/>
              </a:ext>
            </a:extLst>
          </p:cNvPr>
          <p:cNvSpPr txBox="1">
            <a:spLocks/>
          </p:cNvSpPr>
          <p:nvPr/>
        </p:nvSpPr>
        <p:spPr>
          <a:xfrm>
            <a:off x="2743200" y="8115300"/>
            <a:ext cx="12801600" cy="15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B3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Shunya</a:t>
            </a: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Mizobuchi</a:t>
            </a:r>
            <a:endParaRPr kumimoji="1" lang="en-US" altLang="ja-JP" sz="5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1F803AF-FDDD-A9FE-2BDA-9F60227AA6E3}"/>
              </a:ext>
            </a:extLst>
          </p:cNvPr>
          <p:cNvSpPr txBox="1">
            <a:spLocks/>
          </p:cNvSpPr>
          <p:nvPr/>
        </p:nvSpPr>
        <p:spPr>
          <a:xfrm>
            <a:off x="8185894" y="4750322"/>
            <a:ext cx="9156596" cy="1307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2022 12/5</a:t>
            </a:r>
            <a:endParaRPr kumimoji="1" lang="ja-JP" altLang="en-US" sz="104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v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olume mixing ratio(4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5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number density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RH between MAX-DOAS and </a:t>
            </a:r>
            <a:r>
              <a:rPr lang="en-US" sz="4400" b="1" dirty="0" err="1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Maximet</a:t>
            </a:r>
            <a:endParaRPr lang="en-US" sz="4400" b="1" dirty="0">
              <a:solidFill>
                <a:srgbClr val="3DA4B5"/>
              </a:solidFill>
              <a:latin typeface="メイリオ" panose="020B0604030504040204" pitchFamily="50" charset="-128"/>
              <a:ea typeface="Source Han Sans JP Medium Bold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6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5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RMSE and MAE of RH(%)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5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PWC between MAX-DOAS and MWR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0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  <p:sp>
        <p:nvSpPr>
          <p:cNvPr id="3" name="TextBox 61">
            <a:extLst>
              <a:ext uri="{FF2B5EF4-FFF2-40B4-BE49-F238E27FC236}">
                <a16:creationId xmlns:a16="http://schemas.microsoft.com/office/drawing/2014/main" id="{0E761928-111D-3264-5B5B-D822616B8291}"/>
              </a:ext>
            </a:extLst>
          </p:cNvPr>
          <p:cNvSpPr txBox="1"/>
          <p:nvPr/>
        </p:nvSpPr>
        <p:spPr>
          <a:xfrm>
            <a:off x="609600" y="89807"/>
            <a:ext cx="17068800" cy="105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RMSE and MAE of PWC(cm)</a:t>
            </a:r>
          </a:p>
        </p:txBody>
      </p:sp>
    </p:spTree>
    <p:extLst>
      <p:ext uri="{BB962C8B-B14F-4D97-AF65-F5344CB8AC3E}">
        <p14:creationId xmlns:p14="http://schemas.microsoft.com/office/powerpoint/2010/main" val="362552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29647"/>
            <a:ext cx="170688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altLang="ja-JP" sz="36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RH between MAX-DOAS(0-3 km) and </a:t>
            </a:r>
            <a:r>
              <a:rPr lang="en-US" altLang="ja-JP" sz="3600" b="1" dirty="0" err="1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Maximet</a:t>
            </a:r>
            <a:endParaRPr lang="en-US" altLang="ja-JP" sz="3600" b="1" dirty="0">
              <a:solidFill>
                <a:srgbClr val="3DA4B5"/>
              </a:solidFill>
              <a:latin typeface="メイリオ" panose="020B0604030504040204" pitchFamily="50" charset="-128"/>
              <a:ea typeface="Source Han Sans JP Medium Bold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0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urce Han Sans JP Medium Bold">
      <a:majorFont>
        <a:latin typeface="Source Han Sans JP Medium Bold"/>
        <a:ea typeface="Source Han Sans JP Medium Bold"/>
        <a:cs typeface=""/>
      </a:majorFont>
      <a:minorFont>
        <a:latin typeface="Source Han Sans JP Medium Bold"/>
        <a:ea typeface="Source Han Sans JP Medium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F307E0B3A44B846A01668FD0977354A" ma:contentTypeVersion="13" ma:contentTypeDescription="新しいドキュメントを作成します。" ma:contentTypeScope="" ma:versionID="8b4d1268f7ba8a105a5182181b027578">
  <xsd:schema xmlns:xsd="http://www.w3.org/2001/XMLSchema" xmlns:xs="http://www.w3.org/2001/XMLSchema" xmlns:p="http://schemas.microsoft.com/office/2006/metadata/properties" xmlns:ns3="ef62efd2-c8a9-4e22-9d30-a5cc1432128e" xmlns:ns4="dd6af31e-9c90-4e97-916b-d7ff64c858ff" targetNamespace="http://schemas.microsoft.com/office/2006/metadata/properties" ma:root="true" ma:fieldsID="f6958d4df76dfacb8f638230a3646cfe" ns3:_="" ns4:_="">
    <xsd:import namespace="ef62efd2-c8a9-4e22-9d30-a5cc1432128e"/>
    <xsd:import namespace="dd6af31e-9c90-4e97-916b-d7ff64c858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2efd2-c8a9-4e22-9d30-a5cc14321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af31e-9c90-4e97-916b-d7ff64c858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38BED4-AFA0-4B4F-917F-97B89E27B5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05DBE6-BDCD-4008-B2D4-1EC126B3D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2efd2-c8a9-4e22-9d30-a5cc1432128e"/>
    <ds:schemaRef ds:uri="dd6af31e-9c90-4e97-916b-d7ff64c85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3E57E0-B5EC-4D5B-8C51-12399462D473}">
  <ds:schemaRefs>
    <ds:schemaRef ds:uri="dd6af31e-9c90-4e97-916b-d7ff64c858f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ef62efd2-c8a9-4e22-9d30-a5cc1432128e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Chiba Campaign Daily Report_20221130_Mizobuchi</Template>
  <TotalTime>77</TotalTime>
  <Words>72</Words>
  <Application>Microsoft Office PowerPoint</Application>
  <PresentationFormat>ユーザー設定</PresentationFormat>
  <Paragraphs>14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Arial</vt:lpstr>
      <vt:lpstr>メイリオ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caya5404</dc:creator>
  <cp:lastModifiedBy>caya5404</cp:lastModifiedBy>
  <cp:revision>7</cp:revision>
  <dcterms:created xsi:type="dcterms:W3CDTF">2022-12-01T07:11:36Z</dcterms:created>
  <dcterms:modified xsi:type="dcterms:W3CDTF">2022-12-05T07:37:58Z</dcterms:modified>
  <dc:identifier>DAFN-5He6ks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0x0101003F307E0B3A44B846A01668FD0977354A</vt:lpwstr>
  </property>
</Properties>
</file>